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8178A-8D4A-7946-B295-528F24C4A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290395-8FA6-DB49-8008-046E5C7D4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7EA4A9-CD4C-DC4A-A5BD-1C0A631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2E1A0-4CBA-5041-8DA2-593FC2AB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DE1147-ADC1-7140-B405-94CE5513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46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A8C2F-CFE1-D54E-8F8B-FBCB01C3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D42C9F-A20B-7844-A043-76B273F0F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BDE9CE-D483-5347-B0ED-E5DE9498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C8156A-6126-C64D-A339-206B5C89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868B9-F7F6-E14B-948B-1724AFDB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E6FE8E1-C85A-874A-BA6C-D35554D05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C9712E-238A-0843-8E5F-570D60615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198C18-7960-D64A-8CFF-100EC300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AFAEF0-096D-6E45-B7FB-7724ADDA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A297CA-1D47-724E-ADA2-CABA779D9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67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19D6D-A6BE-FA42-B9F0-E424672D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56A6FB-508C-7647-B734-78FA8F4CA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995CB0-DE7C-6F4C-A15F-CD632E325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4CD429-36F0-DC43-8306-C77C72CA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A1A07-7250-1D4D-A50F-BAFD37F7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38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D9019-09AA-D044-B54C-119CA66B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31E0FA-8765-4E40-9A66-71F81410B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47D36F-E272-4A4A-BE4A-B3D27056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C51909-6852-6446-8187-A1EC63F1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8BBC50-ABDF-0D44-8B25-189845F1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88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75FACF-619E-6346-A3CE-1B343ECC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36F787-CF2D-AF45-83FD-09AB3B52D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49E298-0439-6A4E-8F9F-E6432E35D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38E7C2-F322-5640-8136-362048F4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5F1121-9CD8-044F-9E0D-A82FFE02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3DFAFD-0005-7943-AF97-19F3C59F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94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7F7F9-33BA-C34E-AFF3-E43BCDF3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E67FA7-9D74-9146-B713-844EC8F80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028AEA-B155-6A49-8031-E28F57FD1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6811D9-25ED-8744-9E00-B1381ADD4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0F7C80-DEEA-2149-AC46-7B2C62332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A0847A-86ED-4546-9613-708A072E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AEEC62-147A-C34D-B01D-860DB51A9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003A71-3FC6-2F4C-84FF-A3886530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09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D7875-6CC8-CB40-8C20-B204C8389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5982BE-AB65-5842-B23D-72935E7A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FB94FD-E520-FB4F-86B4-233EB954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838F83-B19D-094C-B8D3-53E8891D8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6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9DD736-FAC2-B149-A7B4-C7F2818E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69E15BA-F171-E44D-B288-EB7BBDC8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A62628-A2D7-4C4E-A8D8-49C0503C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AD304-9DF8-654F-89CB-18703957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39DCBC-C8FC-6A43-97F9-4E0A2846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9B8791-DB78-9B43-95D4-B650CB4D6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BB1782-C80E-B147-ACF6-CC0942A2D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4FDAEA-2E77-6647-B9E4-F4FAAD91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31B311-97AF-3F4A-A2F3-A496FB8C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09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BD331-ECDB-D040-9B11-D2F545639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0DBEB0-E387-BB43-9171-3950E4BAA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265F22-F6B1-A141-B0FC-2763C6062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42296E-4FD4-0948-9D3D-12864DD9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342DD9-9724-AE44-AF13-8AD64E83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D4DAF2-E2EA-5545-89F5-D0C17678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31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727A0F4-9370-3A44-A6D6-7E6B2194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3319B6-DD07-3A45-9B96-B2D232F92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0B7814-2F4F-4840-A44D-7A4D4529D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93CE-C534-A84D-BC12-B499A8982654}" type="datetimeFigureOut">
              <a:rPr lang="fr-FR" smtClean="0"/>
              <a:t>06/12/2021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92E3D4-CD82-FA40-9C37-638319F4E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87689C-F85F-CA43-8FC1-D481323E1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C82FD-032E-7946-897C-95C42E5681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4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9A140-D317-A241-B476-6D2F91A8B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1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90FC84-2E83-E448-AB44-5A6CA411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966FA6-54EB-1642-80A3-56584FF0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06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5D592E-E10E-454C-82D6-6F311399F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801C1A-7F69-6C4B-A780-5EB12EA71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1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2ACB0A-07B4-E142-88D1-00E122F07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0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202367-F4AA-154B-BA53-CF059F56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3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005405-6847-7D4E-9CD1-3ED801A87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B81709-14C9-7543-8768-0A179346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1C8DB2-1D8A-CA46-A6C0-E1555B6ED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41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9935B1-25D5-A54C-9783-41A36647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B5B2A7-1F50-C245-8D8F-462419533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58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F44249-BD5D-D24C-A33B-E72A4254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86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5171F6-347D-DA49-89DD-BD92A427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334EDB-2167-414E-B362-D8B7F5C1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35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48FCE8-3568-FB44-B432-146031A9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0CED41-E5DC-B942-973B-8820DF05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3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6B32AD-1447-FF4E-A313-7C974B19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7F4800-4A29-1749-AA14-62A45DA1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94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278F25-5E61-AE42-BD09-FBC84401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40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2C5B75-3A16-E64D-830A-BFC8C519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7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341A51-32A4-1546-8137-83249A24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6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3AB49D-6FB6-CF47-B0C6-664786EF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95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030DBC-39E4-CB43-B899-3A786A2F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8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A347D4-8CAB-9545-BC45-8E982365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7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172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100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326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334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410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438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352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01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F5C267-962D-E946-BB4E-8761C5A63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6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368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97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937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091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16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602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78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612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814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65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09E0BD-8535-1F49-B745-22BA4087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1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95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118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070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409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30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05E324-160A-6D42-B5A4-BE15151B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3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73E72E-E8F5-714A-9936-F335DBB89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0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178A1-80CF-FB45-B8AB-C2074794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EDBB2-0861-604A-A2FD-0D0D7B65A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A4AAF9-542B-CD41-A49F-FF2911EBA0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4C6CBC-CA61-354D-BE47-148D37F0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118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Grand écran</PresentationFormat>
  <Paragraphs>0</Paragraphs>
  <Slides>55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2021-12-06T21:25:16Z</dcterms:created>
  <dcterms:modified xsi:type="dcterms:W3CDTF">2021-12-06T21:28:12Z</dcterms:modified>
</cp:coreProperties>
</file>